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7360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418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3210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119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3850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934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7732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7103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9940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060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691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6E23B-F529-4EF5-A02C-239F3D9A7C1D}" type="datetimeFigureOut">
              <a:rPr kumimoji="1" lang="ja-JP" altLang="en-US" smtClean="0"/>
              <a:t>2019/4/9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1C366-2C43-4973-A6CB-5FD4654CEC1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472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5" name="円/楕円 4"/>
          <p:cNvSpPr/>
          <p:nvPr/>
        </p:nvSpPr>
        <p:spPr>
          <a:xfrm>
            <a:off x="8152327" y="1609859"/>
            <a:ext cx="791648" cy="81136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7289442" y="341187"/>
            <a:ext cx="14927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　癌細胞</a:t>
            </a:r>
            <a:endParaRPr kumimoji="1" lang="en-US" altLang="ja-JP" dirty="0" smtClean="0"/>
          </a:p>
          <a:p>
            <a:r>
              <a:rPr lang="ja-JP" altLang="en-US" dirty="0" smtClean="0"/>
              <a:t>橙　異型細胞</a:t>
            </a:r>
            <a:endParaRPr kumimoji="1" lang="en-US" altLang="ja-JP" dirty="0" smtClean="0"/>
          </a:p>
          <a:p>
            <a:r>
              <a:rPr lang="ja-JP" altLang="en-US" dirty="0" smtClean="0"/>
              <a:t>黒　非癌細胞</a:t>
            </a:r>
            <a:endParaRPr lang="en-US" altLang="ja-JP" dirty="0" smtClean="0"/>
          </a:p>
          <a:p>
            <a:r>
              <a:rPr lang="ja-JP" altLang="en-US" dirty="0" smtClean="0"/>
              <a:t>緑　変性細胞</a:t>
            </a:r>
            <a:endParaRPr lang="en-US" altLang="ja-JP" dirty="0" smtClean="0"/>
          </a:p>
          <a:p>
            <a:r>
              <a:rPr lang="ja-JP" altLang="en-US" dirty="0" smtClean="0"/>
              <a:t>白　赤血球</a:t>
            </a:r>
            <a:endParaRPr kumimoji="1" lang="ja-JP" altLang="en-US" dirty="0"/>
          </a:p>
        </p:txBody>
      </p:sp>
      <p:sp>
        <p:nvSpPr>
          <p:cNvPr id="7" name="円/楕円 6"/>
          <p:cNvSpPr/>
          <p:nvPr/>
        </p:nvSpPr>
        <p:spPr>
          <a:xfrm>
            <a:off x="3245477" y="2212191"/>
            <a:ext cx="2125014" cy="216365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5221981" y="157642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/>
          <p:nvPr/>
        </p:nvSpPr>
        <p:spPr>
          <a:xfrm>
            <a:off x="-51515" y="3290067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9"/>
          <p:cNvSpPr/>
          <p:nvPr/>
        </p:nvSpPr>
        <p:spPr>
          <a:xfrm>
            <a:off x="2748433" y="0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/>
          <p:cNvSpPr/>
          <p:nvPr/>
        </p:nvSpPr>
        <p:spPr>
          <a:xfrm>
            <a:off x="1415872" y="1783966"/>
            <a:ext cx="1539428" cy="156741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円/楕円 11"/>
          <p:cNvSpPr/>
          <p:nvPr/>
        </p:nvSpPr>
        <p:spPr>
          <a:xfrm>
            <a:off x="1339403" y="4105488"/>
            <a:ext cx="1539428" cy="156741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4997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0"/>
            <a:ext cx="8743950" cy="6858000"/>
          </a:xfrm>
          <a:prstGeom prst="rect">
            <a:avLst/>
          </a:prstGeom>
        </p:spPr>
      </p:pic>
      <p:sp>
        <p:nvSpPr>
          <p:cNvPr id="3" name="円/楕円 2"/>
          <p:cNvSpPr/>
          <p:nvPr/>
        </p:nvSpPr>
        <p:spPr>
          <a:xfrm>
            <a:off x="8352352" y="3962534"/>
            <a:ext cx="791648" cy="811369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7289442" y="341187"/>
            <a:ext cx="14927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赤　癌細胞</a:t>
            </a:r>
            <a:endParaRPr kumimoji="1" lang="en-US" altLang="ja-JP" dirty="0" smtClean="0"/>
          </a:p>
          <a:p>
            <a:r>
              <a:rPr lang="ja-JP" altLang="en-US" dirty="0" smtClean="0"/>
              <a:t>橙　異型細胞</a:t>
            </a:r>
            <a:endParaRPr kumimoji="1" lang="en-US" altLang="ja-JP" dirty="0" smtClean="0"/>
          </a:p>
          <a:p>
            <a:r>
              <a:rPr lang="ja-JP" altLang="en-US" dirty="0" smtClean="0"/>
              <a:t>黒　非癌細胞</a:t>
            </a:r>
            <a:endParaRPr lang="en-US" altLang="ja-JP" dirty="0" smtClean="0"/>
          </a:p>
          <a:p>
            <a:r>
              <a:rPr lang="ja-JP" altLang="en-US" dirty="0" smtClean="0"/>
              <a:t>緑　変性細胞</a:t>
            </a:r>
            <a:endParaRPr lang="en-US" altLang="ja-JP" dirty="0" smtClean="0"/>
          </a:p>
          <a:p>
            <a:r>
              <a:rPr lang="ja-JP" altLang="en-US" dirty="0" smtClean="0"/>
              <a:t>白　赤血球</a:t>
            </a:r>
            <a:endParaRPr kumimoji="1" lang="ja-JP" altLang="en-US" dirty="0"/>
          </a:p>
        </p:txBody>
      </p:sp>
      <p:sp>
        <p:nvSpPr>
          <p:cNvPr id="5" name="円/楕円 4"/>
          <p:cNvSpPr/>
          <p:nvPr/>
        </p:nvSpPr>
        <p:spPr>
          <a:xfrm>
            <a:off x="3509492" y="2347174"/>
            <a:ext cx="2826913" cy="268846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5588197" y="341187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2265878" y="3595692"/>
            <a:ext cx="1539428" cy="156741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/>
          <p:nvPr/>
        </p:nvSpPr>
        <p:spPr>
          <a:xfrm>
            <a:off x="200025" y="-163236"/>
            <a:ext cx="2211786" cy="270037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9"/>
          <p:cNvSpPr/>
          <p:nvPr/>
        </p:nvSpPr>
        <p:spPr>
          <a:xfrm>
            <a:off x="651510" y="3530958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/>
          <p:cNvSpPr/>
          <p:nvPr/>
        </p:nvSpPr>
        <p:spPr>
          <a:xfrm>
            <a:off x="7938618" y="1529789"/>
            <a:ext cx="1539428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円/楕円 11"/>
          <p:cNvSpPr/>
          <p:nvPr/>
        </p:nvSpPr>
        <p:spPr>
          <a:xfrm>
            <a:off x="5566691" y="5354318"/>
            <a:ext cx="3377284" cy="156741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5905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2</Words>
  <Application>Microsoft Office PowerPoint</Application>
  <PresentationFormat>画面に合わせる (4:3)</PresentationFormat>
  <Paragraphs>10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Takeshi</dc:creator>
  <cp:lastModifiedBy>Takeshi</cp:lastModifiedBy>
  <cp:revision>2</cp:revision>
  <dcterms:created xsi:type="dcterms:W3CDTF">2019-04-09T08:02:06Z</dcterms:created>
  <dcterms:modified xsi:type="dcterms:W3CDTF">2019-04-09T08:13:34Z</dcterms:modified>
</cp:coreProperties>
</file>

<file path=docProps/thumbnail.jpeg>
</file>